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4CB9D-0A6F-489C-A602-38A7734CE3B1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8096-7D5E-47E6-BEF3-2C1AB19AF2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52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B8096-7D5E-47E6-BEF3-2C1AB19AF23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01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AD0388-2B80-71DC-32D1-24056EB2E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FC98B0-2C75-5156-501A-10082A504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AB22FC-D25F-182B-41FB-0253447F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E11D46-89A8-09B2-9905-2E27A416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C09BAD-CE06-494E-0E73-811A980D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67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87749-45C3-EDA7-B3E5-7F739636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ED01FB-898A-47D5-1686-68A5CD2F9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05931B-B3E4-8EA8-FFDC-68F4336B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3A1862-A6E7-54DD-9289-6E11C49A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080109-368A-B9CD-0A6C-0A7539C7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8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ADA8F4A-FE1B-5AAB-9A2D-14222F893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FE1957-76C2-0F8A-0B87-78A8D2D89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603A2-0001-9BA1-D7D4-6FFDAF4F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A7BCBC-D26C-0407-3B7A-35923F44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BDFB57-6AC4-5F19-194A-3C8F1FE5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9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D0C1C-E906-D3AD-9855-C0783BF7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1EE74-F400-0372-DA30-88650FADA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7CF73C-BD43-735D-7A77-8A83A4F1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FCEC64-CDAD-3104-C947-5A9D3CAB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E98488-61FB-9E8A-B7A1-44EFAE66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73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A1467-7ACE-7FD9-53F1-2320A448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F85E56-0D19-63F2-F13F-9210A3539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2C478C-12BF-01A8-C2E9-F7704442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0443EC-0032-0DC1-5B7D-EE20296B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0041E0-EDC9-633E-9911-E0382B0B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0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F701D-5681-F2B7-3830-3542866C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786778-1682-1DAC-5262-4D7841144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A6C5D0-2942-D044-6634-4E723EA71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3E1067-58C1-A501-4DE0-95F4236F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0EA576-93F7-FEDD-F5F4-385A6A28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BF47B5-5399-05EE-C7A4-C919558D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95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E78B34-CF59-8795-E265-3AADBFFE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7C8A0A-2128-CBEE-C3CB-E2617E18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0BA9A8-4A95-3CEE-96A5-8A467451E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A6F30B-40C9-2497-6DF7-07B07D3FE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A69DCF2-BBAA-B374-589C-F0264AB86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7A59E23-0D9A-7405-2960-33A3E1DB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F236CBF-1AAD-7621-D3E8-DD8374F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6D4B023-5386-92F8-DF68-56314BC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90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4CF30B-C5EE-E470-C993-A9B73160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AE87FE-DB5C-87F0-5FBE-732F0766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753426A-B15E-A3DE-8A83-62BE88EE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F18A60-ECA5-13A3-ED8F-0CFFAD97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E60070E-D830-37B7-A08A-1712E279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18256BF-E0A4-746C-FD37-3307ED25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C73BB3-06FB-5C3C-356F-A1E9FBBC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03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DF817-A017-6929-5834-7800CF70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C67F12-B162-D1A9-78F5-0B9BADE2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DB5311-FE6F-8792-06F8-31557E289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BB51BD-EF5B-9B39-28DF-8C194B62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F8193F-91E1-77D3-64F0-96609EAA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CCF660-B54E-B7DD-3D5F-250EAF2F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42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B6B5F-9AB7-0612-A519-60E8B364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AE2E8A-5503-44F0-2490-00C6525D9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332F68-ECA7-159B-884B-0B5D8DDEC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85089A-18B6-0729-D6FF-740B5E2B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9848FF-079B-426F-142B-6C1BA54D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D7705E-6000-6E8A-BF68-22A39228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7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7A068FC-895D-9654-51DB-52BC2FC1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53C18E-4338-91A9-89C9-800BFB4C8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6D757E-34BE-1264-086E-245FEFBF3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70C6-D038-47ED-8ADF-2BFF648D137A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B8CA4B-A0A0-8A44-14D0-3EB9F08A3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0918CE-AA50-C3B7-0AFD-EFCA2DE3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F2791-2036-4687-80BB-845AAC82ED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5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0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D0341-05DF-0467-CE39-431D655C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764088"/>
            <a:ext cx="10902863" cy="56492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/>
              <a:t>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szkoleniowy pn. „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Rowerowe wyzwania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 ma na celu poprawę bezpieczeństwa wśród najmłodszych uczestników ruchu drogowego jakimi są uczniowie szkół podstawowych. Odpowiada też na potrzeby związane ze zmieniającymi się przepisami i wzrostem zainteresowania środkami transportu takimi jak rower, hulajnoga elektryczna, urządzenie transportu osobistego oraz urządzenia wspomagające ruch.</a:t>
            </a:r>
          </a:p>
          <a:p>
            <a:pPr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Szkolenia realizowane są przez Wojewódzki Ośrodek Ruchu Drogowego w Opolu, Kuratorium Oświaty w Opolu oraz Komendę Wojewódzką Policji w Opolu.</a:t>
            </a:r>
          </a:p>
          <a:p>
            <a:pPr marL="0" indent="0" algn="just">
              <a:buNone/>
            </a:pPr>
            <a:r>
              <a:rPr lang="pl-PL" b="1" dirty="0">
                <a:effectLst/>
              </a:rPr>
              <a:t>Zajęcia są nieodpłatną formą podnoszenia kwalifikacji, kształcenia kadr, uaktualnienia wiedzy wśród nauczycieli egzaminujących na kartę rowerową. Projekt ma zasięg wojewódzki co pomogło w dotarciu do szerokiego grona zainteresowanych nauczycieli szkół podstawowych.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35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7652E4-84B7-FC8A-BD53-913EE876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5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ważnym elementem projektu była aktualizacja  bazy danych  nauczycieli posiadających uprawnienia do przeprowadzenia egzaminów na kartę rowerową. W projekcje brali udział nauczyciele posiadających już uprawnienia oraz ci którzy tych uprawnień nie posiadali.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318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5F27F-DBF9-FC1B-B397-49F96615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Zalety projektu</a:t>
            </a:r>
            <a:r>
              <a:rPr lang="pl-PL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1CEF31-1E4B-6453-44F3-5714C846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Aktualizacja bazy nauczycieli posiadających uprawnienia do egzaminowania</a:t>
            </a:r>
          </a:p>
          <a:p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Aktualizacja wiedzy na temat nowych przepisów </a:t>
            </a:r>
          </a:p>
          <a:p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Dużo dostępność do projektu poprzez realizację szkoleń na terenie całego województwa (przeszkolonych ok. 600 osób)</a:t>
            </a:r>
          </a:p>
          <a:p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Ujednolicenie procesu egzaminowania na terenie całego województwa </a:t>
            </a:r>
          </a:p>
          <a:p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Zwrócenie uwagi na potrzeby wykorzystywania stacjonarnych miasteczek ruchu drogowego do realizowania egzaminów praktycznych na karty rowerowe</a:t>
            </a:r>
          </a:p>
          <a:p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Produkcja i dystrybucja materiałów szkoleniowych w postaci Elementarza Bezpiecznego Rowerzysty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156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Panoramiczny</PresentationFormat>
  <Paragraphs>12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Zalety projektu: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Grabowski</dc:creator>
  <cp:lastModifiedBy>Seliga Ewelina</cp:lastModifiedBy>
  <cp:revision>2</cp:revision>
  <dcterms:created xsi:type="dcterms:W3CDTF">2025-04-24T08:07:18Z</dcterms:created>
  <dcterms:modified xsi:type="dcterms:W3CDTF">2025-05-05T10:52:10Z</dcterms:modified>
</cp:coreProperties>
</file>