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45BD5-69C5-4454-97B6-9B8BA90A3A05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6D54D-058A-4078-8347-A4E81377A9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4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6D54D-058A-4078-8347-A4E81377A92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46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1C73C6-CBC0-7FE8-AC53-F245D76C5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5F55D3-0E55-413E-CC83-A12F9B6EB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E31C11-E03F-5599-8553-3D4FE5A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007E92D-E2DF-3344-9E65-067983DE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A0DC8A-4807-D01C-6B01-74BC9119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80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EFD3A5-8238-7CEC-AAB5-58616104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1597C02-D185-ECB5-1FE4-F196F178A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2D6C6B-5F78-A300-4D50-AE4FC55C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D32886-9177-7F1B-B678-61B01890B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EC392C-05F1-6338-7275-EADC3C96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41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7ACDBB8-FCD2-8C9C-D770-9AE9C000D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EF23A3A-8482-32C0-2E5A-70611D469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523F9E-DE27-FAA6-50EB-462ACE1A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DB6FEE-0256-21E9-6103-5052A69E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701FD4-7E73-2E55-4F99-5C9D66B3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29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BB0D0C-C9C9-F8A1-1D11-B4FEDFE5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2A7A4A-095B-1E7F-38FB-AD88E06F8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F02881-016B-6C81-C21D-C0549E47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BC669F-E03F-4826-FB98-1304F9401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598C98-910D-B1D6-E123-77FAC08B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562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CEFC72-1260-9D73-26AD-CCE226F65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C2548D-9FB7-2F66-6926-E4F6D2924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CF78E8-CB7E-E9FF-492B-AA8B719B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B884E0-6907-E5D7-D0A3-29B5C15F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7D4435-A95E-1C7D-D785-E4F83B57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83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12E92A-AE3D-0CB8-4E51-2C702FC3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78CA94-9F06-3A54-D2A6-1AD9C7BC8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08A739-2341-2CB7-897C-0C5B5543F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F3AFB75-46A6-A068-517B-B6C87265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CDC461F-178B-8F44-7931-CAA2C8FE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A7ABF6-9FF9-1695-C05D-8335FAF9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89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10BA1B-EA3F-1A7B-50FB-FC979707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2416EE-616E-B759-799E-4B49B1EF3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418EA9-2FDB-7997-A252-5FD38298E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648B44B-5E6B-40A7-9882-20E8AF9FF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593C74C-F3DC-C552-9F0B-8C263BEF1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A4AB9AE-C7BD-6FDD-E828-042963E1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A897E49-B6B4-D5B3-A75F-3333458C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16822BF-58DB-98DD-A8EE-BF4FB522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72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14538F-A325-DE2C-DE7B-7C99F361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1F16E0D-7F16-5A20-13AE-0350F2C87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A656A11-DC5F-4EB5-FACF-CF23E4646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429EF1-625B-E1B4-F0A5-27537046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5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A4B19F6-4DCE-7A8B-971F-683181DF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5559E77-9F5A-C9CD-840E-FF4000F8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76FBD7-0E1F-913A-1F26-4FE7A693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57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C9A9B9-2114-CDC6-DF1E-BB9CC92B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8FC8D5-ED22-CB2D-F898-04A9F89B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5364A42-0F54-D46A-95F0-2C70D709C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D5F060-C588-C829-F498-EACCE5FC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A74CEB3-C1EF-AD2F-1ED1-FDE15AC1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56B877A-CECE-C7E1-E8E8-A78B9C48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462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19FC96-12A2-7016-CE3F-93E81C24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C161C94-AC4C-C2EB-DF9E-93242A571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0913C00-0407-A5DC-7981-63CFB8705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52937B4-4546-A7D1-FC81-1D3BCD12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C3FDB3-3371-C91E-7EE8-55750421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16919B-21BD-4E8F-00D1-392BA8D2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445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6BAEE98-DCF0-76EC-7A71-D8D82116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E8A243-A633-E974-0C54-629B7BA20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737148-D2FD-CD1C-CE54-2DADE77B6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598F0-0E03-431B-9B3C-94EF172DD026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3BBD0C-32EA-483B-C562-F8EDAA7A2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2A96BD-5221-A4D5-4949-9B5E91D1C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B6867-DD84-442A-B31A-026EA6DD9A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31755B-A242-0EFA-5DBB-BEE7709B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953513">
            <a:off x="849591" y="338360"/>
            <a:ext cx="8310932" cy="109191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Przyhamuj Życie przed Tobą</a:t>
            </a:r>
          </a:p>
        </p:txBody>
      </p:sp>
    </p:spTree>
    <p:extLst>
      <p:ext uri="{BB962C8B-B14F-4D97-AF65-F5344CB8AC3E}">
        <p14:creationId xmlns:p14="http://schemas.microsoft.com/office/powerpoint/2010/main" val="28375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68EC9C-A3AA-211E-F9FD-A683FED18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95803"/>
            <a:ext cx="12192000" cy="2517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„Przyhamuj Życie przed Tobą”- kampania edukacyjna prowadzona na terenie całego Województwa Opolskiego w szkołach ponadpodstawowych. Organizatorem spotkań z młodzieżą jest Kuratorium Oświaty w Opolu. Takie rozwiązanie w znacznym stopniu ułatwia organizację wydarzenia w poszczególnych szkołach. Kampania w roku szkolnym 2024/2025 obchodzi swój 10 jubileusz i z roku na rok przybiera inną formę. Partnerami kampanii są:  Wojewódzki Ośrodek Ruchu Drogowego w Opolu wraz z Komendą Wojewódzką Policji w Opolu od dwóch lat do kampanii dołączyła Państwowa Straż Pożarna oraz Areszt Śledczy w Opolu.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6094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48F5C7-41C0-067C-9ADA-B1189119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298428"/>
            <a:ext cx="6663847" cy="4611775"/>
          </a:xfrm>
        </p:spPr>
        <p:txBody>
          <a:bodyPr>
            <a:normAutofit fontScale="90000"/>
          </a:bodyPr>
          <a:lstStyle/>
          <a:p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Wprowadzenie do kampanii nowy partnerów (Areszt Śledczy w Opolu oraz Komendę Wojewódzką PSP w Opolu) okazało się strzałem w dziesiątkę. Spotkania z młodzieżą są jeszcze bardziej atrakcyjne a w niektórych sytuacjach pozwalają zaangażować całą grupę do czynnego udziału w spotkaniu.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 zaznaczyć, że głównym celem Kampanii jest uwrażliwienie młodych ludzi na sytuacje kryzysowe występujące w ruchu drogowym oraz wykształcenie w Nich pożądanych reakcji na niewłaściwe zachowania kierowców, zwłaszcza w kontekście prowadzenia samochodu po spożyciu alkoholu lub środków odurzających. Spotkanie z młodzieżą to nie tylko  wykłady ale także sprawdzenie aktualnej wiedzy z zakresu prawa o ruchu drogowym wśród uczestników spotkania. Do tego celu wykorzystywana jest mobilna sala komputerowa.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DF09943-2134-A023-1600-FBB80EB61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37" y="9394"/>
            <a:ext cx="5340263" cy="684860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A0B33BC-9582-1D42-8A75-E69CBB2E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8222"/>
            <a:ext cx="6851736" cy="25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88AE9662-9849-CB6F-E877-61038D3A31E2}"/>
              </a:ext>
            </a:extLst>
          </p:cNvPr>
          <p:cNvSpPr txBox="1"/>
          <p:nvPr/>
        </p:nvSpPr>
        <p:spPr>
          <a:xfrm>
            <a:off x="465551" y="0"/>
            <a:ext cx="11260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Dzięki bardzo dobrej współpracy z Aresztem Śledczym w Opolu  przed współprowadzącymi, zaproszonymi gośćmi, przedstawicielami kuratorium, gronem pedagogicznym oraz samymi uczniami staje i opowiada swoją historię życia osadzona, która obecnie odbywa karę pozbawienia wolności w opolskim areszcie. Tak wygłoszone świadectwo jest wyjątkowe i wymaga dużo odwagi. A przede wszystkim jest bardzo mocnym przekazem, który daje dużo do myślenia. </a:t>
            </a:r>
            <a:endParaRPr lang="pl-PL" dirty="0">
              <a:solidFill>
                <a:srgbClr val="FFFF0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114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6E3F87-D685-55D4-8583-024F7EA15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4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Podsumowaniem spotkania w każdej szkole jest wyłonienie najbardziej aktywnych uczestników oraz laureatów konkursu sprawdzającego wiedzę z przepisów ruchu drogowego. Dla najlepszych organizatorzy przekazują nagrody w postaci voucherów zniżkowych na kursy prawa jazdy oraz vouchery umożliwiające korzystanie z placu manewrowego WORD w ramach prowadzonych kursów prawa jazdy.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411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F4CF771-A5A4-E7E9-45D0-2567C728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98985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D340DD0-6E00-1DEC-17CA-891AEF3AD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4431"/>
            <a:ext cx="6095999" cy="398985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8ABBECD-28E3-1E09-10A5-B44B0F24A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989857"/>
            <a:ext cx="6096000" cy="286814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2010EB3-D34B-8040-CB05-C8F940E77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5999" cy="28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9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612492-C1BC-38A5-6F62-365AB32C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6970" y="-1"/>
            <a:ext cx="4025030" cy="6200385"/>
          </a:xfrm>
        </p:spPr>
        <p:txBody>
          <a:bodyPr>
            <a:normAutofit fontScale="92500" lnSpcReduction="20000"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2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jubileuszowej edycji  odbędzie się w siedzibie WORD w Opolu przy ul. Oleskiej 127 w dniu 6.06.2025 r.  Najlepsi zawodnicy z poszczególnych szkół wraz z opiekunami wezmą udział w konkursach sprawnościowych oraz z udzielania pierwszej pomocy. Dodatkowo wszystkie służby biorące udział w wydarzeniu zaprezentują swoje działania związane z m.in. z obsługą zdarzeń drogowych. Podsumowanie kampanii w siedzibie WORD daje możliwość uczestnictwa lokalnym Ośrodkom Szkolenia Kierowców a zarazem promowania bezpieczeństwa wśród przeszłych kierowców.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234309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410</Words>
  <Application>Microsoft Office PowerPoint</Application>
  <PresentationFormat>Panoramiczny</PresentationFormat>
  <Paragraphs>8</Paragraphs>
  <Slides>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Motyw pakietu Office</vt:lpstr>
      <vt:lpstr>Przyhamuj Życie przed Tobą</vt:lpstr>
      <vt:lpstr>Prezentacja programu PowerPoint</vt:lpstr>
      <vt:lpstr>Wprowadzenie do kampanii nowy partnerów (Areszt Śledczy w Opolu oraz Komendę Wojewódzką PSP w Opolu) okazało się strzałem w dziesiątkę. Spotkania z młodzieżą są jeszcze bardziej atrakcyjne a w niektórych sytuacjach pozwalają zaangażować całą grupę do czynnego udziału w spotkaniu.    Warto zaznaczyć, że głównym celem Kampanii jest uwrażliwienie młodych ludzi na sytuacje kryzysowe występujące w ruchu drogowym oraz wykształcenie w Nich pożądanych reakcji na niewłaściwe zachowania kierowców, zwłaszcza w kontekście prowadzenia samochodu po spożyciu alkoholu lub środków odurzających. Spotkanie z młodzieżą to nie tylko  wykłady ale także sprawdzenie aktualnej wiedzy z zakresu prawa o ruchu drogowym wśród uczestników spotkania. Do tego celu wykorzystywana jest mobilna sala komputerowa.  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Przyhamuj Życie przed Tobą</dc:title>
  <dc:creator>Dominik Grabowski</dc:creator>
  <cp:lastModifiedBy>Seliga Ewelina</cp:lastModifiedBy>
  <cp:revision>2</cp:revision>
  <dcterms:created xsi:type="dcterms:W3CDTF">2025-04-22T12:56:52Z</dcterms:created>
  <dcterms:modified xsi:type="dcterms:W3CDTF">2025-05-05T10:52:25Z</dcterms:modified>
</cp:coreProperties>
</file>